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3" r:id="rId4"/>
    <p:sldId id="259" r:id="rId5"/>
    <p:sldId id="261" r:id="rId6"/>
    <p:sldId id="262" r:id="rId7"/>
    <p:sldId id="263" r:id="rId8"/>
    <p:sldId id="269" r:id="rId9"/>
    <p:sldId id="265" r:id="rId10"/>
    <p:sldId id="266" r:id="rId11"/>
    <p:sldId id="267" r:id="rId12"/>
    <p:sldId id="268" r:id="rId13"/>
    <p:sldId id="270" r:id="rId14"/>
    <p:sldId id="271" r:id="rId15"/>
    <p:sldId id="272" r:id="rId1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FF947B-E215-A376-5F79-A140F3077B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l">
              <a:defRPr sz="1300"/>
            </a:lvl1pPr>
          </a:lstStyle>
          <a:p>
            <a:endParaRPr lang="en-US" sz="1000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D05219-4AE8-4B2A-03E6-82BD7B7877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4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</a:rPr>
              <a:t>6/18/2023 pm</a:t>
            </a:r>
            <a:endParaRPr lang="en-US" sz="10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BDA399-D74E-AD8A-8A1B-64D78C159D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1619BC-D4D7-8A2A-8F84-FB913E0ED7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4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r">
              <a:defRPr sz="1300"/>
            </a:lvl1pPr>
          </a:lstStyle>
          <a:p>
            <a:fld id="{A864B04F-3964-4808-B730-183F947590A5}" type="slidenum">
              <a:rPr lang="en-US" sz="1000">
                <a:latin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99611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r">
              <a:defRPr sz="1300"/>
            </a:lvl1pPr>
          </a:lstStyle>
          <a:p>
            <a:r>
              <a:rPr lang="en-US"/>
              <a:t>6/18/2023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7" tIns="49520" rIns="99037" bIns="495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37" tIns="49520" rIns="99037" bIns="495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l">
              <a:defRPr sz="13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r">
              <a:defRPr sz="1300"/>
            </a:lvl1pPr>
          </a:lstStyle>
          <a:p>
            <a:fld id="{C13F8F9A-EF38-4BFA-92CC-E584D107B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5401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0D18E1A-073A-778F-8803-9054AC1A6F4C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6287C40-EE15-5C71-435B-AA41A0AEE0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7C9FC5AF-0F2E-E736-1E7E-D2189A290A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96 w 5184"/>
                  <a:gd name="T3" fmla="*/ 3159 h 3159"/>
                  <a:gd name="T4" fmla="*/ 529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1AE15697-05D6-82BC-4F0D-4AF95969B3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70 w 556"/>
                  <a:gd name="T5" fmla="*/ 3159 h 3159"/>
                  <a:gd name="T6" fmla="*/ 57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567D2E3C-97B6-A524-A47D-19B1E3C922E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1DDF936-CF3A-18A6-B569-B9283C5857B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8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8 w 251"/>
                <a:gd name="T7" fmla="*/ 12 h 12"/>
                <a:gd name="T8" fmla="*/ 258 w 251"/>
                <a:gd name="T9" fmla="*/ 0 h 12"/>
                <a:gd name="T10" fmla="*/ 258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74EC725-74EA-0219-4B6F-85BB381EC78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628 w 251"/>
                <a:gd name="T5" fmla="*/ 12 h 12"/>
                <a:gd name="T6" fmla="*/ 2628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FF52DC01-2E40-F9CF-8DDF-0353ED209B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47529923-4579-6B9B-F756-33484AA626A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03590918-E8F9-CA94-7FF8-EF4F870436F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BFE2E60A-617F-EDEB-0E7D-E0B56F469F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82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829 w 4724"/>
                  <a:gd name="T7" fmla="*/ 12 h 12"/>
                  <a:gd name="T8" fmla="*/ 4829 w 4724"/>
                  <a:gd name="T9" fmla="*/ 0 h 12"/>
                  <a:gd name="T10" fmla="*/ 482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6DB0B9ED-CCEF-7EB8-CAE6-C842D8FFFC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61BB2839-1005-FFAB-56A0-6FC9E2D6018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412AFF73-0AF5-F184-59BF-274544F97F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471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71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37D7D900-21FF-8238-7649-ABFED8BD95D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24C8C188-9172-779A-7003-DD539E29EB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8ADA38C4-FE4C-477C-7EBB-CB445D57DF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BD364-CD96-4F46-9A2B-29A69692CB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10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0526884-3699-63A9-BA24-3BB71C1F4F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2500318-C462-3829-0DDA-200FAF7C45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4F0BE39-5DE5-032E-F7F0-076B6E44C3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D9732-A5DE-4CCC-8CDF-211E3BA257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4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2972AF6-B6AE-7302-B316-094BB1AFBB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0DDDA23-AA50-754D-BDE3-BCD54B83F4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B4942AE-4DA4-92B0-1177-68ED19E08E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DB58F-5B9B-4363-9490-AF1510BB29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38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69A13C9-6872-1D27-0923-40C7551EB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DA3E0A1-F3B3-3C4C-27B5-D9204E909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B46FCB3-9C78-B805-E6C8-C80727193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A3FDB-76A3-4E33-9093-2DD405B5FB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5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F6AEDEB-340D-B82D-8CA9-47E38178B4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53594BE-575E-4427-3C8A-CC0D29FDE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011C1A7-9E5A-102E-3294-883F3472F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CDFC1-9F68-47BB-9EED-B6E28F3974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91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42C7BCA-C0E4-B69F-7070-DAA2B04B4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40D4690-4F81-2B84-28F0-594574E0B4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5FAAAC6B-1D60-01E8-B1B5-DB80576DDE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AA385-DE34-4BF0-BB99-4A7D0C6BFB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69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93672AC-BFE7-FE54-6950-4A7F86184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9C607294-4695-5B7C-0655-17CD50678D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21BCFCB3-A75D-58AB-7833-A0A8481C79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3A47A-FC63-4EF4-B135-7FCC46665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24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C83500C5-FC48-CD23-DDC9-012CD3D41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4091241-C115-A14D-50BD-C3C2B09E8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83D151E-2409-1850-7A4A-78180575B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1DC48-B1B4-4ED9-9E38-22A17AE3E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51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DCB9E391-8216-CE04-683C-4E67FB6BF4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E766E8C4-71DD-B1C3-6CBB-6CA2EF749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ECA37093-D47F-7775-E4FC-CBBE8A70E0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EA1D6-1440-47ED-B1A8-A55BEA026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6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B484BF0-1EC7-5D12-02CD-D7E8A6DB04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C1B0D92-B3B5-2CEF-CBFF-CD0079BD46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BC4DDE4-5925-8A7A-72DD-58F322B1C2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C9A98-C2DA-42CD-945F-BE4164AB49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72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BD31820-F982-14F4-A4B4-4080873B8E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016AB7C-9D7A-D632-024B-2E4CDFD212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D9A18C2-E0FB-D915-5F47-0E0A1E693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09871-CAB6-4667-8EB4-3D1A982FA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2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27087BE-F823-ACD1-C207-68A43739DF4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02E83790-F317-642F-596A-95E6921C99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96 w 5184"/>
                <a:gd name="T3" fmla="*/ 3159 h 3159"/>
                <a:gd name="T4" fmla="*/ 529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31501AC5-4945-E8BC-5C36-92598906FA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70 w 556"/>
                <a:gd name="T5" fmla="*/ 3159 h 3159"/>
                <a:gd name="T6" fmla="*/ 57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3225DA51-E70E-34E4-7123-015ADBC7033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DEA3CAE5-B9E2-64D6-67F9-A3CA519FF9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5F8E89A8-D136-A7B9-5A53-23568322A8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81BCD77B-40F1-DA55-ABC9-8101456283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82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829 w 4724"/>
                  <a:gd name="T7" fmla="*/ 12 h 12"/>
                  <a:gd name="T8" fmla="*/ 4829 w 4724"/>
                  <a:gd name="T9" fmla="*/ 0 h 12"/>
                  <a:gd name="T10" fmla="*/ 482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0C409609-7EC3-FE71-A54F-B9626AC20D3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E18A6B2A-8994-CA86-0D5D-6888F0EE129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1" name="Freeform 11">
                <a:extLst>
                  <a:ext uri="{FF2B5EF4-FFF2-40B4-BE49-F238E27FC236}">
                    <a16:creationId xmlns:a16="http://schemas.microsoft.com/office/drawing/2014/main" id="{4A9D27FA-A164-C55B-552E-80121AD4CCD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01B09CB3-6730-B4F0-4BFC-4FF584C8F4A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628 w 251"/>
                  <a:gd name="T5" fmla="*/ 12 h 12"/>
                  <a:gd name="T6" fmla="*/ 2628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C5A266EB-860E-7D7E-09F3-3EA53D49C78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8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8 w 251"/>
                  <a:gd name="T7" fmla="*/ 12 h 12"/>
                  <a:gd name="T8" fmla="*/ 258 w 251"/>
                  <a:gd name="T9" fmla="*/ 0 h 12"/>
                  <a:gd name="T10" fmla="*/ 258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4" name="Freeform 14">
                <a:extLst>
                  <a:ext uri="{FF2B5EF4-FFF2-40B4-BE49-F238E27FC236}">
                    <a16:creationId xmlns:a16="http://schemas.microsoft.com/office/drawing/2014/main" id="{68F60C05-5BA7-0D66-B96A-5C20196828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</p:grpSp>
      <p:sp>
        <p:nvSpPr>
          <p:cNvPr id="46095" name="Rectangle 15">
            <a:extLst>
              <a:ext uri="{FF2B5EF4-FFF2-40B4-BE49-F238E27FC236}">
                <a16:creationId xmlns:a16="http://schemas.microsoft.com/office/drawing/2014/main" id="{2EBE1EB9-4300-5998-1CA6-D8FE168DF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6096" name="Rectangle 16">
            <a:extLst>
              <a:ext uri="{FF2B5EF4-FFF2-40B4-BE49-F238E27FC236}">
                <a16:creationId xmlns:a16="http://schemas.microsoft.com/office/drawing/2014/main" id="{26EEE2A2-1669-2519-1C66-44B7EBF9B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6097" name="Rectangle 17">
            <a:extLst>
              <a:ext uri="{FF2B5EF4-FFF2-40B4-BE49-F238E27FC236}">
                <a16:creationId xmlns:a16="http://schemas.microsoft.com/office/drawing/2014/main" id="{1ADD1C8E-5CDD-DDE6-F424-B4E7478001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98" name="Rectangle 18">
            <a:extLst>
              <a:ext uri="{FF2B5EF4-FFF2-40B4-BE49-F238E27FC236}">
                <a16:creationId xmlns:a16="http://schemas.microsoft.com/office/drawing/2014/main" id="{BE8C0737-6484-8721-97CE-4BA6373604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6099" name="Rectangle 19">
            <a:extLst>
              <a:ext uri="{FF2B5EF4-FFF2-40B4-BE49-F238E27FC236}">
                <a16:creationId xmlns:a16="http://schemas.microsoft.com/office/drawing/2014/main" id="{A4179B76-F4CD-82B2-0043-083B57B4A9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BDF31B7-DB17-4528-B362-38227CD85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0B76C8D-7F1E-DBFF-BE05-6CA9D8DAE9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6800" y="2659559"/>
            <a:ext cx="70866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Increase Our Faith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33D7728-4BE2-7137-72D8-C2489FB6865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6400800" cy="58477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Luke 17:1-10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5237626-150A-554E-6876-9BDD40CF3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Unprofitable Servants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D62CD17-60EA-842C-E9BC-497324C0A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736407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17:10</a:t>
            </a:r>
          </a:p>
          <a:p>
            <a:pPr eaLnBrk="1" hangingPunct="1">
              <a:defRPr/>
            </a:pPr>
            <a:r>
              <a:rPr lang="en-US" altLang="en-US" dirty="0"/>
              <a:t>When we have obeyed the commandments and say, “we are unprofitable servants,” we have done our duty </a:t>
            </a:r>
          </a:p>
          <a:p>
            <a:pPr eaLnBrk="1" hangingPunct="1">
              <a:defRPr/>
            </a:pPr>
            <a:r>
              <a:rPr lang="en-US" altLang="en-US" dirty="0"/>
              <a:t>We will never be worthy in an absolute sense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19BD23D-E65F-9723-C37E-93883EBB6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Lessons Learned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03A4E3D-B6B3-93A4-8647-79DE69E14E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9919" y="1981200"/>
            <a:ext cx="8305800" cy="2948499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Faith as a mustard seed</a:t>
            </a:r>
          </a:p>
          <a:p>
            <a:pPr eaLnBrk="1" hangingPunct="1">
              <a:defRPr/>
            </a:pPr>
            <a:r>
              <a:rPr lang="en-US" altLang="en-US" dirty="0"/>
              <a:t>Faith is the beginning – Hebrews 11:1, 6</a:t>
            </a:r>
          </a:p>
          <a:p>
            <a:pPr eaLnBrk="1" hangingPunct="1">
              <a:defRPr/>
            </a:pPr>
            <a:r>
              <a:rPr lang="en-US" altLang="en-US" dirty="0"/>
              <a:t>Faith must be cultivated – 2 Peter 1:5-8</a:t>
            </a:r>
          </a:p>
          <a:p>
            <a:pPr eaLnBrk="1" hangingPunct="1">
              <a:defRPr/>
            </a:pPr>
            <a:r>
              <a:rPr lang="en-US" altLang="en-US" dirty="0"/>
              <a:t>God will work in our lives – 1 John 5:13-15</a:t>
            </a:r>
          </a:p>
          <a:p>
            <a:pPr eaLnBrk="1" hangingPunct="1">
              <a:defRPr/>
            </a:pPr>
            <a:r>
              <a:rPr lang="en-US" altLang="en-US" dirty="0"/>
              <a:t>Must not doubt – James 1:5-8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1C178C8-7DFB-3AC8-63F3-13E4DACB2D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Lessons Learned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500A0D0-D18E-926A-83F0-B1729FA04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5335" y="1981200"/>
            <a:ext cx="8229600" cy="3539430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Many Biblical Examples</a:t>
            </a:r>
          </a:p>
          <a:p>
            <a:pPr eaLnBrk="1" hangingPunct="1">
              <a:defRPr/>
            </a:pPr>
            <a:r>
              <a:rPr lang="en-US" altLang="en-US" dirty="0"/>
              <a:t>Moses – A rod (Exodus 4:1-5, 17; 10:12ff)</a:t>
            </a:r>
          </a:p>
          <a:p>
            <a:pPr eaLnBrk="1" hangingPunct="1">
              <a:defRPr/>
            </a:pPr>
            <a:r>
              <a:rPr lang="en-US" altLang="en-US" dirty="0"/>
              <a:t>Sampson – A bone (Judges 15:15)</a:t>
            </a:r>
          </a:p>
          <a:p>
            <a:pPr eaLnBrk="1" hangingPunct="1">
              <a:defRPr/>
            </a:pPr>
            <a:r>
              <a:rPr lang="en-US" altLang="en-US" dirty="0"/>
              <a:t>Widow – Two mites (Mark 12:41ff)</a:t>
            </a:r>
          </a:p>
          <a:p>
            <a:pPr marL="0" indent="0" eaLnBrk="1" hangingPunct="1"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Do we have faith as a mustard seed?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25BF-F3B2-CF80-7F05-FAB061A03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80FA5-4B51-AEAE-8B28-96EE5E096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924800" cy="3440942"/>
          </a:xfrm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We must be doing our duty</a:t>
            </a:r>
          </a:p>
          <a:p>
            <a:pPr>
              <a:defRPr/>
            </a:pPr>
            <a:r>
              <a:rPr lang="en-US" dirty="0"/>
              <a:t>Continue steadfastly – Acts 2:41-42</a:t>
            </a:r>
          </a:p>
          <a:p>
            <a:pPr>
              <a:defRPr/>
            </a:pPr>
            <a:r>
              <a:rPr lang="en-US" dirty="0"/>
              <a:t>Attend worship – Hebrews 10:24-25</a:t>
            </a:r>
          </a:p>
          <a:p>
            <a:pPr>
              <a:defRPr/>
            </a:pPr>
            <a:r>
              <a:rPr lang="en-US" dirty="0"/>
              <a:t>Study – Acts 17:11; 2 Timothy 2:15; 3:16-17</a:t>
            </a:r>
          </a:p>
          <a:p>
            <a:pPr>
              <a:defRPr/>
            </a:pPr>
            <a:r>
              <a:rPr lang="en-US" dirty="0"/>
              <a:t>Visit fatherless and widows – James 1:27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81FB6-76CC-F2B5-6693-A4F81641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07928-471C-B40F-3784-3460E31A3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924800" cy="2259080"/>
          </a:xfrm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We must be doing our duty</a:t>
            </a:r>
          </a:p>
          <a:p>
            <a:pPr>
              <a:defRPr/>
            </a:pPr>
            <a:r>
              <a:rPr lang="en-US" dirty="0"/>
              <a:t>Always look for opportunity – Titus 2:14; 3:8, 14</a:t>
            </a:r>
          </a:p>
          <a:p>
            <a:pPr>
              <a:defRPr/>
            </a:pPr>
            <a:r>
              <a:rPr lang="en-US" dirty="0"/>
              <a:t>Always abounding – 2 Corinthians 9:6-8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F44FA-20F0-688B-92F0-B2AB14CB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02B88-9D82-5BCA-C8E2-510722CB1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1175706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Do we have faith as a mustard seed?</a:t>
            </a:r>
          </a:p>
          <a:p>
            <a:pPr>
              <a:defRPr/>
            </a:pPr>
            <a:r>
              <a:rPr lang="en-US" dirty="0"/>
              <a:t>Are we doing our duty?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71F4611-A504-8D31-DB6B-043508957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A Lesson in Forgiveness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CD43C3E-182F-D152-605E-D4F609F8D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96200" cy="3834896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17:1-4</a:t>
            </a:r>
          </a:p>
          <a:p>
            <a:pPr eaLnBrk="1" hangingPunct="1">
              <a:defRPr/>
            </a:pPr>
            <a:r>
              <a:rPr lang="en-US" altLang="en-US" dirty="0"/>
              <a:t>The innocent must be willing to forgive the guilty party (verse 3)</a:t>
            </a:r>
          </a:p>
          <a:p>
            <a:pPr eaLnBrk="1" hangingPunct="1">
              <a:defRPr/>
            </a:pPr>
            <a:r>
              <a:rPr lang="en-US" altLang="en-US" dirty="0"/>
              <a:t>As often as your brother asks, forgiveness must be extended (verse 4)</a:t>
            </a:r>
          </a:p>
          <a:p>
            <a:pPr eaLnBrk="1" hangingPunct="1">
              <a:defRPr/>
            </a:pPr>
            <a:r>
              <a:rPr lang="en-US" altLang="en-US" dirty="0"/>
              <a:t>No finite number placed on forgiveness (verse 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3CF7-5370-D090-4ED2-910E69B3E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The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822E9-0A30-6109-4B5C-8BBAB398E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81200"/>
            <a:ext cx="8077200" cy="2751522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This resonates with the apostles</a:t>
            </a:r>
          </a:p>
          <a:p>
            <a:pPr>
              <a:defRPr/>
            </a:pPr>
            <a:r>
              <a:rPr lang="en-US" dirty="0"/>
              <a:t>They respond with a request, “Increase our faith” (verse 5)</a:t>
            </a:r>
          </a:p>
          <a:p>
            <a:pPr>
              <a:defRPr/>
            </a:pPr>
            <a:r>
              <a:rPr lang="en-US" dirty="0"/>
              <a:t>Why does this prompt the request from the apostles?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9F49D06-5DE1-F354-C446-36EBB9BF10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Something Required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50FDD12-EB32-175F-47EE-0671240F7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440942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A willingness to …</a:t>
            </a:r>
          </a:p>
          <a:p>
            <a:pPr eaLnBrk="1" hangingPunct="1">
              <a:defRPr/>
            </a:pPr>
            <a:r>
              <a:rPr lang="en-US" altLang="en-US" dirty="0"/>
              <a:t>Forgive (2 Timothy 4:16)</a:t>
            </a:r>
          </a:p>
          <a:p>
            <a:pPr eaLnBrk="1" hangingPunct="1">
              <a:defRPr/>
            </a:pPr>
            <a:r>
              <a:rPr lang="en-US" altLang="en-US" dirty="0"/>
              <a:t>Be patient (Luke 17:4; Romans 12:12)</a:t>
            </a:r>
          </a:p>
          <a:p>
            <a:pPr eaLnBrk="1" hangingPunct="1">
              <a:defRPr/>
            </a:pPr>
            <a:r>
              <a:rPr lang="en-US" altLang="en-US" dirty="0"/>
              <a:t>Put others’ needs above your own (Romans 12:20-21)</a:t>
            </a:r>
          </a:p>
          <a:p>
            <a:pPr eaLnBrk="1" hangingPunct="1">
              <a:defRPr/>
            </a:pPr>
            <a:r>
              <a:rPr lang="en-US" altLang="en-US" dirty="0"/>
              <a:t>Deny ego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B2B163B-4434-7A7D-097A-3C15610F81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Faith as a Mustard Seed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A607C83-5717-FF16-792A-48513658C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1175706"/>
          </a:xfrm>
        </p:spPr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17:6</a:t>
            </a:r>
          </a:p>
          <a:p>
            <a:pPr eaLnBrk="1" hangingPunct="1">
              <a:defRPr/>
            </a:pPr>
            <a:r>
              <a:rPr lang="en-US" altLang="en-US" dirty="0"/>
              <a:t>Seed is about 1-2 millimeters in size</a:t>
            </a:r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7D1A9F85-96AB-A04B-5536-24DBCF4FD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3657600"/>
            <a:ext cx="451485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3BEB01F-8B15-9E3C-DC67-31B724D26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A Mustard Seed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5F2713E0-BA47-8635-709B-4E0524F41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3342453"/>
          </a:xfrm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17:6</a:t>
            </a:r>
          </a:p>
          <a:p>
            <a:pPr eaLnBrk="1" hangingPunct="1">
              <a:defRPr/>
            </a:pPr>
            <a:r>
              <a:rPr lang="en-US" altLang="en-US" dirty="0"/>
              <a:t>With faith as a mustard seed one may move a sycamine tree</a:t>
            </a:r>
          </a:p>
          <a:p>
            <a:pPr eaLnBrk="1" hangingPunct="1">
              <a:defRPr/>
            </a:pPr>
            <a:r>
              <a:rPr lang="en-US" altLang="en-US" dirty="0"/>
              <a:t>Not a promise of miracles</a:t>
            </a:r>
          </a:p>
          <a:p>
            <a:pPr eaLnBrk="1" hangingPunct="1">
              <a:defRPr/>
            </a:pPr>
            <a:r>
              <a:rPr lang="en-US" altLang="en-US" dirty="0"/>
              <a:t>A little bit of the right stuff has powerful potential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A0186ED-903D-91D0-B5B5-09A0230E8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297488"/>
            <a:ext cx="7543800" cy="14465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The Parable of the Mustard Seed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CE63EB9-26F5-0024-1A59-59C547EEF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1077218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Matthew 13:31-32; Luke 13:18-19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Grew into a tree (Matthew 13:32)</a:t>
            </a:r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EB18443E-54B4-995B-51DD-3FD0A759B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265488"/>
            <a:ext cx="451485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752E6-FDFE-8CB3-1C97-A04FFDF6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7488"/>
            <a:ext cx="7543800" cy="144655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dirty="0">
                <a:solidFill>
                  <a:schemeClr val="tx1"/>
                </a:solidFill>
              </a:rPr>
              <a:t>The Parable of the Mustard Seed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3DC06-5E55-9425-D61E-7D3C10ABD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1963614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Conclusion? Something small became something great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potential of faith is great if it germinates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3541C2B9-E0AB-B58F-A41B-C619B6A8E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36042"/>
            <a:ext cx="7543800" cy="76944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</a:rPr>
              <a:t>A Servant’s Duties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B15F9FC1-D21A-FB40-3C48-330069342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Luke 17:7-9</a:t>
            </a:r>
          </a:p>
          <a:p>
            <a:pPr eaLnBrk="1" hangingPunct="1">
              <a:defRPr/>
            </a:pPr>
            <a:r>
              <a:rPr lang="en-US" altLang="en-US" dirty="0"/>
              <a:t>Does his master let him eat, or must he complete his tasks first? (verse 7)</a:t>
            </a:r>
          </a:p>
          <a:p>
            <a:pPr eaLnBrk="1" hangingPunct="1">
              <a:defRPr/>
            </a:pPr>
            <a:r>
              <a:rPr lang="en-US" altLang="en-US" dirty="0"/>
              <a:t>”… serve me” (verse 8)</a:t>
            </a:r>
          </a:p>
          <a:p>
            <a:pPr eaLnBrk="1" hangingPunct="1">
              <a:defRPr/>
            </a:pPr>
            <a:r>
              <a:rPr lang="en-US" altLang="en-US" dirty="0"/>
              <a:t>Does he thank his servant? (verse 9)</a:t>
            </a:r>
          </a:p>
          <a:p>
            <a:pPr eaLnBrk="1" hangingPunct="1">
              <a:defRPr/>
            </a:pPr>
            <a:r>
              <a:rPr lang="en-US" altLang="en-US" dirty="0"/>
              <a:t>No</a:t>
            </a:r>
          </a:p>
          <a:p>
            <a:pPr eaLnBrk="1" hangingPunct="1">
              <a:defRPr/>
            </a:pPr>
            <a:r>
              <a:rPr lang="en-US" altLang="en-US" dirty="0"/>
              <a:t>Why? Because he did his duty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608</TotalTime>
  <Words>444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Tahoma</vt:lpstr>
      <vt:lpstr>Wingdings</vt:lpstr>
      <vt:lpstr>Shimmer</vt:lpstr>
      <vt:lpstr>Increase Our Faith</vt:lpstr>
      <vt:lpstr>A Lesson in Forgiveness</vt:lpstr>
      <vt:lpstr>The Request</vt:lpstr>
      <vt:lpstr>Something Required</vt:lpstr>
      <vt:lpstr>Faith as a Mustard Seed</vt:lpstr>
      <vt:lpstr>A Mustard Seed</vt:lpstr>
      <vt:lpstr>The Parable of the Mustard Seed </vt:lpstr>
      <vt:lpstr>The Parable of the Mustard Seed </vt:lpstr>
      <vt:lpstr>A Servant’s Duties</vt:lpstr>
      <vt:lpstr>Unprofitable Servants</vt:lpstr>
      <vt:lpstr>Lessons Learned</vt:lpstr>
      <vt:lpstr>Lessons Learned</vt:lpstr>
      <vt:lpstr>Lessons Learned</vt:lpstr>
      <vt:lpstr>Lessons Learned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Increase Our Faith (2)</dc:title>
  <dc:creator>James Hicks</dc:creator>
  <cp:lastModifiedBy>Richard Lidh</cp:lastModifiedBy>
  <cp:revision>100</cp:revision>
  <cp:lastPrinted>2023-06-24T23:39:56Z</cp:lastPrinted>
  <dcterms:created xsi:type="dcterms:W3CDTF">2010-03-21T00:53:40Z</dcterms:created>
  <dcterms:modified xsi:type="dcterms:W3CDTF">2023-06-24T23:40:19Z</dcterms:modified>
</cp:coreProperties>
</file>